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37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9393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0024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1007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9521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8612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5197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7257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7455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1800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8936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1808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73234-C9C9-45EB-9954-5688DEC4B318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3633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75588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8" name="Rechteck 7"/>
          <p:cNvSpPr/>
          <p:nvPr/>
        </p:nvSpPr>
        <p:spPr>
          <a:xfrm>
            <a:off x="1584198" y="5373216"/>
            <a:ext cx="59756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Inhibition of VEGF-C induced proliferation of primary human dermal lymphatic endothelial cells (HDLEC) by recombinant human soluble FLT4-His.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endParaRPr lang="en-US" sz="1200" dirty="0"/>
          </a:p>
        </p:txBody>
      </p: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1814973" y="946655"/>
            <a:ext cx="550054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Biological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activity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sFLT4-His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#S01-017S / -017 / -018)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700808"/>
            <a:ext cx="4536504" cy="346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481259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33</cp:revision>
  <dcterms:created xsi:type="dcterms:W3CDTF">2014-04-11T11:40:46Z</dcterms:created>
  <dcterms:modified xsi:type="dcterms:W3CDTF">2015-04-14T07:35:02Z</dcterms:modified>
</cp:coreProperties>
</file>